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4B4243-B0B0-104B-9130-D2D342891892}" v="6" dt="2025-11-07T16:32:04.9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67"/>
    <p:restoredTop sz="84741"/>
  </p:normalViewPr>
  <p:slideViewPr>
    <p:cSldViewPr snapToGrid="0" snapToObjects="1">
      <p:cViewPr varScale="1">
        <p:scale>
          <a:sx n="137" d="100"/>
          <a:sy n="137" d="100"/>
        </p:scale>
        <p:origin x="200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e Hawk" userId="e9a3afc6bc5e3e9f" providerId="LiveId" clId="{C1B36326-7192-5337-85D0-E6F73CB1C930}"/>
    <pc:docChg chg="undo custSel modSld">
      <pc:chgData name="Lee Hawk" userId="e9a3afc6bc5e3e9f" providerId="LiveId" clId="{C1B36326-7192-5337-85D0-E6F73CB1C930}" dt="2025-11-07T16:50:47.159" v="211" actId="20577"/>
      <pc:docMkLst>
        <pc:docMk/>
      </pc:docMkLst>
      <pc:sldChg chg="modNotesTx">
        <pc:chgData name="Lee Hawk" userId="e9a3afc6bc5e3e9f" providerId="LiveId" clId="{C1B36326-7192-5337-85D0-E6F73CB1C930}" dt="2025-11-07T16:18:16.116" v="8" actId="20577"/>
        <pc:sldMkLst>
          <pc:docMk/>
          <pc:sldMk cId="0" sldId="256"/>
        </pc:sldMkLst>
      </pc:sldChg>
      <pc:sldChg chg="modNotesTx">
        <pc:chgData name="Lee Hawk" userId="e9a3afc6bc5e3e9f" providerId="LiveId" clId="{C1B36326-7192-5337-85D0-E6F73CB1C930}" dt="2025-11-07T16:18:34.611" v="17" actId="20577"/>
        <pc:sldMkLst>
          <pc:docMk/>
          <pc:sldMk cId="0" sldId="257"/>
        </pc:sldMkLst>
      </pc:sldChg>
      <pc:sldChg chg="modNotesTx">
        <pc:chgData name="Lee Hawk" userId="e9a3afc6bc5e3e9f" providerId="LiveId" clId="{C1B36326-7192-5337-85D0-E6F73CB1C930}" dt="2025-11-07T16:20:58.800" v="22" actId="20577"/>
        <pc:sldMkLst>
          <pc:docMk/>
          <pc:sldMk cId="0" sldId="259"/>
        </pc:sldMkLst>
      </pc:sldChg>
      <pc:sldChg chg="modNotesTx">
        <pc:chgData name="Lee Hawk" userId="e9a3afc6bc5e3e9f" providerId="LiveId" clId="{C1B36326-7192-5337-85D0-E6F73CB1C930}" dt="2025-11-07T16:22:14.225" v="27" actId="20577"/>
        <pc:sldMkLst>
          <pc:docMk/>
          <pc:sldMk cId="0" sldId="260"/>
        </pc:sldMkLst>
      </pc:sldChg>
      <pc:sldChg chg="modNotesTx">
        <pc:chgData name="Lee Hawk" userId="e9a3afc6bc5e3e9f" providerId="LiveId" clId="{C1B36326-7192-5337-85D0-E6F73CB1C930}" dt="2025-11-07T16:24:08.109" v="35" actId="113"/>
        <pc:sldMkLst>
          <pc:docMk/>
          <pc:sldMk cId="0" sldId="261"/>
        </pc:sldMkLst>
      </pc:sldChg>
      <pc:sldChg chg="modNotesTx">
        <pc:chgData name="Lee Hawk" userId="e9a3afc6bc5e3e9f" providerId="LiveId" clId="{C1B36326-7192-5337-85D0-E6F73CB1C930}" dt="2025-11-07T16:26:52.498" v="99" actId="20577"/>
        <pc:sldMkLst>
          <pc:docMk/>
          <pc:sldMk cId="0" sldId="262"/>
        </pc:sldMkLst>
      </pc:sldChg>
      <pc:sldChg chg="modNotesTx">
        <pc:chgData name="Lee Hawk" userId="e9a3afc6bc5e3e9f" providerId="LiveId" clId="{C1B36326-7192-5337-85D0-E6F73CB1C930}" dt="2025-11-07T16:32:14.874" v="105" actId="20577"/>
        <pc:sldMkLst>
          <pc:docMk/>
          <pc:sldMk cId="0" sldId="265"/>
        </pc:sldMkLst>
      </pc:sldChg>
      <pc:sldChg chg="modNotesTx">
        <pc:chgData name="Lee Hawk" userId="e9a3afc6bc5e3e9f" providerId="LiveId" clId="{C1B36326-7192-5337-85D0-E6F73CB1C930}" dt="2025-11-07T16:34:52.036" v="114" actId="20577"/>
        <pc:sldMkLst>
          <pc:docMk/>
          <pc:sldMk cId="0" sldId="268"/>
        </pc:sldMkLst>
      </pc:sldChg>
      <pc:sldChg chg="modNotesTx">
        <pc:chgData name="Lee Hawk" userId="e9a3afc6bc5e3e9f" providerId="LiveId" clId="{C1B36326-7192-5337-85D0-E6F73CB1C930}" dt="2025-11-07T16:39:35.715" v="167" actId="20577"/>
        <pc:sldMkLst>
          <pc:docMk/>
          <pc:sldMk cId="0" sldId="269"/>
        </pc:sldMkLst>
      </pc:sldChg>
      <pc:sldChg chg="modNotesTx">
        <pc:chgData name="Lee Hawk" userId="e9a3afc6bc5e3e9f" providerId="LiveId" clId="{C1B36326-7192-5337-85D0-E6F73CB1C930}" dt="2025-11-07T16:41:00.202" v="181" actId="20577"/>
        <pc:sldMkLst>
          <pc:docMk/>
          <pc:sldMk cId="0" sldId="270"/>
        </pc:sldMkLst>
      </pc:sldChg>
      <pc:sldChg chg="modNotesTx">
        <pc:chgData name="Lee Hawk" userId="e9a3afc6bc5e3e9f" providerId="LiveId" clId="{C1B36326-7192-5337-85D0-E6F73CB1C930}" dt="2025-11-07T16:41:22.592" v="190" actId="113"/>
        <pc:sldMkLst>
          <pc:docMk/>
          <pc:sldMk cId="0" sldId="271"/>
        </pc:sldMkLst>
      </pc:sldChg>
      <pc:sldChg chg="modNotesTx">
        <pc:chgData name="Lee Hawk" userId="e9a3afc6bc5e3e9f" providerId="LiveId" clId="{C1B36326-7192-5337-85D0-E6F73CB1C930}" dt="2025-11-07T16:43:19.976" v="191" actId="20577"/>
        <pc:sldMkLst>
          <pc:docMk/>
          <pc:sldMk cId="0" sldId="273"/>
        </pc:sldMkLst>
      </pc:sldChg>
      <pc:sldChg chg="modNotesTx">
        <pc:chgData name="Lee Hawk" userId="e9a3afc6bc5e3e9f" providerId="LiveId" clId="{C1B36326-7192-5337-85D0-E6F73CB1C930}" dt="2025-11-07T16:50:47.159" v="211" actId="20577"/>
        <pc:sldMkLst>
          <pc:docMk/>
          <pc:sldMk cId="0" sldId="274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0596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（音乐渐弱）
各位老师，大家好！欢迎回到我们的第二节课。
上一节课，我们进行了一场思想上的破冰，见证了AI编程的“魔法”。这节课，我们将不再是观众，而是要亲自走向舞台，动手搭建我们自己的“魔法工作室”，并召唤出属于你的第一个AI编程助手。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这就是我们的“施法咒语”，也就是我们给AI的指令——Prompt。
在AI开始工作之前，我们快速看一下这个Prompt。它写得非常详细，就像一份设计图纸。它定义了核心愿景、功能要点、技术要求，甚至最后明确指令AI要保存文件并打开它。
这就是我们未来与AI协作的核心模式：你负责思考和设计，AI负责实现。你的设计图纸越清晰，AI造出的房子就越符合你的预期。
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err="1"/>
              <a:t>请大家</a:t>
            </a:r>
            <a:r>
              <a:rPr lang="zh-CN" altLang="en-US" dirty="0"/>
              <a:t> </a:t>
            </a:r>
            <a:r>
              <a:rPr lang="en-US" altLang="zh-CN" b="1" dirty="0" err="1"/>
              <a:t>完整地</a:t>
            </a:r>
            <a:r>
              <a:rPr lang="zh-CN" altLang="en-US" dirty="0"/>
              <a:t> </a:t>
            </a:r>
            <a:r>
              <a:rPr lang="en-US" altLang="zh-CN" dirty="0" err="1"/>
              <a:t>把它复制下来，然后粘贴到</a:t>
            </a:r>
            <a:r>
              <a:rPr lang="en-US" altLang="zh-CN" dirty="0"/>
              <a:t> `&gt;` </a:t>
            </a:r>
            <a:r>
              <a:rPr lang="en-US" altLang="zh-CN" dirty="0" err="1"/>
              <a:t>提示符的后面，按下回车</a:t>
            </a:r>
            <a:r>
              <a:rPr lang="zh-CN" altLang="en-US" dirty="0"/>
              <a:t>，</a:t>
            </a:r>
            <a:r>
              <a:rPr lang="en-US" altLang="zh-CN" dirty="0" err="1"/>
              <a:t>施展魔法吧</a:t>
            </a:r>
            <a:r>
              <a:rPr lang="en-US" altLang="zh-CN" dirty="0"/>
              <a:t>！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按下回车后，AI会开始思考，并很快给你一份它的行动计划。
你会看到它说：我准备创建一个叫 `particles.html` 的文件，然后用默认程序打开它。你同意吗？
这是一个非常好的安全习惯，一个负责任的AI在对你的电脑进行任何修改前，都会征求你的许可。
我们输入字母 `y`，然后按回车，批准它的操作。
（等待执行）
见证奇迹的时刻到了！你的浏览器是不是自动弹出来了？并且左边的文件列表里，是不是多了一个 `particles.html` 文件？
这就是你的第一个作品！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请大家尽情欣赏浏览器里这个漂亮的动态网页。
这不是我给你的，也不是从网上下载的。这就是你，刚刚，亲手指挥AI，从零创造出来的第一个数字艺术品。
这个成功的体验证明了两件事：
第一，你的AI助手已经就位，它是一个能听懂复杂指令，并能直接动手的强大伙伴。
第二，也是最重要的，你已经掌握了，或者说即将掌握通过自然语言指挥AI完成创造的核心能力。
你不再是观众，你已经是创造者了。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好的，庆祝过后，我们的冒险继续。第六站，也是我们这节课最后一个核心任务</a:t>
            </a:r>
            <a:r>
              <a:rPr lang="en-US" dirty="0"/>
              <a:t>。
刚才，我们体验了AI作为“创造者”和“执行者”的强大。接下来，我们要解锁它的另一个重要角色——作为“老师”和“向导”的智慧。
我们课程的后半部分需要用到Python这门编程语言。但这一次，我不会在屏幕上给出安装步骤。我希望大家学会利用你面前的AI编程助手，让它来告诉你该怎么做。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那么，如何向AI提一个好问题呢？这被称为</a:t>
            </a:r>
            <a:r>
              <a:rPr lang="zh-CN" altLang="en-US" dirty="0"/>
              <a:t>“</a:t>
            </a:r>
            <a:r>
              <a:rPr lang="en-US" dirty="0" err="1"/>
              <a:t>提示词工程</a:t>
            </a:r>
            <a:r>
              <a:rPr lang="zh-CN" altLang="en-US" dirty="0"/>
              <a:t>”</a:t>
            </a:r>
            <a:r>
              <a:rPr lang="en-US" dirty="0"/>
              <a:t>。一个好的问题，是得到好答案的关键。
请大家参考我屏幕上的这个提问模板。在向AI提问时，我们要提供几个关键信息：
首先，告诉它你的“角色”和“水平”——“我是一个编程初学者”。这能让AI调整它的语言，用更通俗易懂的方式来回答。
其次，提供你的“上下文环境”——“在我的Windows 11或macOS电脑上”。这能让AI给出针对性的、可操作的步骤。
最后，明确你对答案的“要求”——“请确保这份指南对新手来说非常容易理解”。
现在，请大家根据自己的电脑系统，修改并输入你的问题吧。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好的，现在AI已经给了你一份为你量身定制的安装指南。
请大家仔细阅读它的回复，并跟随它的指引，一步一步地去操作。
你会发现，它给出的步骤非常清晰。它会告诉你去哪个官网下载，下载哪个版本。
并且，一个好的AI向导，一定也会像我一样，反复提醒你那个最重要的选项——在安装时，务必勾选 `Add Python to PATH`！
这个选项的意思，就是为Python在你电脑里“注册一个合法的身份”，让系统在任何地方都能找到它。
</a:t>
            </a:r>
            <a:r>
              <a:rPr lang="en-US" dirty="0" err="1"/>
              <a:t>请大家开始操作，如果遇到任何问题，随时举手示意</a:t>
            </a:r>
            <a:r>
              <a:rPr lang="en-US" dirty="0"/>
              <a:t>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当你认为已经跟随AI的指引完成所有安装后，我们来进行最后一步的“总体验收”。
</a:t>
            </a:r>
            <a:r>
              <a:rPr lang="en-US" dirty="0" err="1"/>
              <a:t>非常重要的一步：请再次</a:t>
            </a:r>
            <a:r>
              <a:rPr lang="zh-CN" altLang="en-US" dirty="0"/>
              <a:t> </a:t>
            </a:r>
            <a:r>
              <a:rPr lang="en-US" b="1" dirty="0" err="1"/>
              <a:t>关闭并重新启动VS</a:t>
            </a:r>
            <a:r>
              <a:rPr lang="en-US" b="1" dirty="0"/>
              <a:t> Code</a:t>
            </a:r>
            <a:r>
              <a:rPr lang="zh-CN" altLang="en-US" b="1" dirty="0"/>
              <a:t> </a:t>
            </a:r>
            <a:r>
              <a:rPr lang="en-US" dirty="0"/>
              <a:t>。因为我们刚刚又安装了新的程序Python，需要重启来让终端环境刷新。
重启后，在VS Code里重新打开一个终端。注意，这次我们是在普通的终端（提示符是`$`或`C:\&gt;`）里输入命令，而不是在`qwen`的`&gt;`提示符里。
请依次输入这两个命令：`python --version` 和 `qwen --version`。
`--version`是查询版本号的意思。如果这两个命令都能成功地打印出类似我屏幕上的版本号信息，那就说明你的环境完全没问题了。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如果你能成功地看到两个版本号，那么，我非常高兴地宣布：恭喜你！你的个人AI工作室，已经全面落成！
回顾一下，今天我们搭建了以VS Code为核心的工作室，掌握了召唤和指挥AI助手的方法，并且还在AI老师的指导下，安装了Python。
你已经完成了从零到一的全部准备工作，真正踏上了“AI赋能编程”的道路！为你自己鼓掌！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当然，成为魔法师的路上总会有些小波折。在安装过程中遇到问题是非常正常的，请大家千万不要有挫败感。
最常见的问题就是，输入 `qwen` 或 `python` 后，电脑提示 `command not found`（找不到命令）。这99%的原因都是“环境变量PATH”没有设置对。要么是安装后没有重启终端，要么是安装Python时忘了勾选那个重要的选项。
另一个常见问题是 `npm install` 那一步报错，这通常是由于网络不稳定或者学校网络有防火墙限制。
这些都是小问题。我把它们称为“定心丸”，意思是告诉你，遇到这些问题很正常。请不要慌张，把完整的错误信息截图发到我们的课程群里，我和助教随时会帮助大家解决。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好了，这节课的冒险就到这里。我们的工作室已经全面落成</a:t>
            </a:r>
            <a:r>
              <a:rPr lang="en-US" dirty="0"/>
              <a:t>。
</a:t>
            </a:r>
            <a:r>
              <a:rPr lang="en-US" dirty="0" err="1"/>
              <a:t>下一节课，我们将正式开始用它来创造。我们会深入学习与AI高效沟通的艺术</a:t>
            </a:r>
            <a:r>
              <a:rPr lang="en-US" dirty="0"/>
              <a:t>——也就是如何写好Prompt。
同时，我们会做一个非常有趣、也非常实用的实践项目：指挥AI，从零开始，为我们创造一个可以直接在课堂上使用的、充满动感的“随机点名器”！
</a:t>
            </a:r>
            <a:r>
              <a:rPr lang="en-US" dirty="0" err="1"/>
              <a:t>感谢大家的参与</a:t>
            </a:r>
            <a:r>
              <a:rPr lang="en-US" err="1"/>
              <a:t>，</a:t>
            </a:r>
            <a:r>
              <a:rPr lang="en-US"/>
              <a:t>我们下节课继续！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具体来说，我们这节课的目标非常明确，浓缩为这四步</a:t>
            </a:r>
            <a:r>
              <a:rPr lang="en-US" dirty="0"/>
              <a:t>。
首先，安装我们的“魔法工作室”——VS Code，这是我们未来所有创造的基地。
然后，解锁工作室里内置的“魔法控制台”，也就是终端，这是我们发号施令的地方。
接着，召唤出我们的专属AI编程助手。
最后，也是最激动人心的，我们将亲自指挥它，施展一次“瞬间创造”的魔法，完成从观众到魔法师的身份转变。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为了让大家更清晰，我把今天的任务绘制成了一张‘冒险地图’。
它比上一页更详细，总共六个站点。前两步我们已经知道了。
第三步，我们需要为AI安装一个‘生存环境’，叫做Node.js。
第四步是召唤AI助手。
第五步是我们的第一次‘施法’，体验创造的乐趣。
最后，也是一个非常重要的核心任务，我们将不再依赖我给出的步骤，而是要学会让AI来指导我们安装课程所需的另一个核心软件——Python。
请大家跟紧节奏，我们一站一站地闯关。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好了，冒险开始！第一站，安装VS Code。
它将是我们未来8周课程的“家”，我们所有工作都会在这里进行。
请大家打开浏览器，在地址栏输入 `code.visualstudio.com`。
这个网站很智能，会自动识别你的电脑是Windows还是Mac，你只需要点击那个最显眼的蓝色下载按钮。
下载完成后，就双击运行它。安装过程和安装普通软件没什么区别，一路点击“下一步”或“同意”就可以。
这里要特别提醒一下用Windows的老师们，在安装过程中，会有一个让你勾选的界面，请务必把所有和“PATH”以及“右键菜单”相关的选项都勾选上。这会为我们未来省去很多麻烦。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好，安装完成后，请大家打开VS Code。
我们的第二站，就是要解锁工作室里的“魔法控制台”，它的官方名字叫“终端”。
请看顶部菜单栏，找到“终端(Terminal)”，然后点击“新建终端(New Terminal)”。
（稍作停顿，给学员操作时间）
大家会看到，屏幕下方弹出了一个面板，这里就是我们未来输入各种命令和“咒语”的地方。
为什么我们要用这个内置的终端，而不是用系统自带的呢？因为它提供了一种无缝的体验。你可以想象，未来我们在这里，上面看代码，下面输命令，左边看文件，所有操作都在一个窗口里完成，非常高效。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第三站，我们需要为即将到来的AI助手安装一个“生存环境”。
我们的AI助手是用一种叫做JavaScript的语言编写的，而Node.js就是能让JavaScript在你的电脑上（而不仅仅是在浏览器里）运行起来的环境。
大家可以把它理解成一个游戏运行库，比如玩游戏需要安装DirectX一样。
请大家访问 `nodejs.org`。</a:t>
            </a:r>
            <a:r>
              <a:rPr lang="en-US" dirty="0" err="1"/>
              <a:t>在首页，你会看到两个大大的绿色按钮。请务必选择左边的</a:t>
            </a:r>
            <a:r>
              <a:rPr lang="en-US" dirty="0"/>
              <a:t> </a:t>
            </a:r>
            <a:r>
              <a:rPr lang="en-US" b="1" dirty="0"/>
              <a:t>LTS </a:t>
            </a:r>
            <a:r>
              <a:rPr lang="en-US" dirty="0"/>
              <a:t>版本。LTS代表“长期支持版”，它是最稳定、最推荐的版本。
下载后，同样是一路“下一步”完成安装。
</a:t>
            </a:r>
            <a:r>
              <a:rPr lang="en-US" dirty="0" err="1"/>
              <a:t>最后，有一个非常重要的操作：安装完成后，请</a:t>
            </a:r>
            <a:r>
              <a:rPr lang="zh-CN" altLang="en-US" dirty="0"/>
              <a:t> </a:t>
            </a:r>
            <a:r>
              <a:rPr lang="en-US" b="1" dirty="0" err="1"/>
              <a:t>完全关闭并重新启动VS</a:t>
            </a:r>
            <a:r>
              <a:rPr lang="en-US" b="1" dirty="0"/>
              <a:t> Code</a:t>
            </a:r>
            <a:r>
              <a:rPr lang="zh-CN" altLang="en-US" b="1" dirty="0"/>
              <a:t> </a:t>
            </a:r>
            <a:r>
              <a:rPr lang="en-US" dirty="0"/>
              <a:t>。这一步是为了让VS Code能识别到我们刚刚安装好的Node.js环境。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好了，AI的生存环境已经就位。现在，万事俱备，只欠东风。我们可以正式召唤AI助手了。
请大家回到VS Code下方的终端。
</a:t>
            </a:r>
            <a:r>
              <a:rPr lang="en-US" dirty="0" err="1"/>
              <a:t>然后，</a:t>
            </a:r>
            <a:r>
              <a:rPr lang="en-US" b="1" dirty="0" err="1"/>
              <a:t>完整地、一字不差地</a:t>
            </a:r>
            <a:r>
              <a:rPr lang="zh-CN" altLang="en-US" b="1" dirty="0"/>
              <a:t> </a:t>
            </a:r>
            <a:r>
              <a:rPr lang="en-US" dirty="0" err="1"/>
              <a:t>复制我屏幕上的这行命令，粘贴到终端里，然后按下回车键</a:t>
            </a:r>
            <a:r>
              <a:rPr lang="en-US" dirty="0"/>
              <a:t>。
（等待学员操作，观察是否有报错）
这行命令会通过Node.js的包管理器npm，从网上下载并安装qwen-code这个工具。`-g`的意思是全局安装，这样我们在任何地方都能使用它。
安装成功后，我们来激活它。在终端里输入 `qwen` 这四个字母，然后按回车。
</a:t>
            </a:r>
            <a:r>
              <a:rPr lang="en-US" dirty="0" err="1"/>
              <a:t>这时，你的浏览器会自动弹出一个网页，提示你登录并授权。这是为了验证你的身份，让你能访问阿里提供的AI服务。请大家完成登录授权</a:t>
            </a:r>
            <a:r>
              <a:rPr lang="en-US" dirty="0"/>
              <a:t>。
授权成功后，再回到VS Code的终端，你会发现，它已经准备好，在等待你的指令了。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如果大家在终端里看到了这个大于号 `&gt;` 提示符，并且光标在不停地闪烁，那么我非常高兴地宣布：你的AI编程助手已经成功就位！
它就像一个蓄势待发的精灵，已经准备好接收你的第一个指令了。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激动人心的时刻到了！第五站，第一次施法！
为了检验我们的工作室和AI助手是否一切正常，也为了让大家立刻体验到创造的乐趣，我们将亲自复现第一节课里那个充满艺术感的“关系宇宙”动态网页。
我们将命令AI，从一个空文件夹开始，为我们生成一个完整的HTML文件，并且在完成后自动用浏览器打开它。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1140</Words>
  <Application>Microsoft Macintosh PowerPoint</Application>
  <PresentationFormat>宽屏</PresentationFormat>
  <Paragraphs>39</Paragraphs>
  <Slides>19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1" baseType="lpstr">
      <vt:lpstr>Arial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模块一: AI编程新纪元 (思想破冰)</dc:title>
  <dc:subject>PptxGenJS Presentation</dc:subject>
  <dc:creator>Created by Marp</dc:creator>
  <cp:lastModifiedBy>Lee Hawk</cp:lastModifiedBy>
  <cp:revision>1</cp:revision>
  <dcterms:created xsi:type="dcterms:W3CDTF">2025-11-07T16:15:23Z</dcterms:created>
  <dcterms:modified xsi:type="dcterms:W3CDTF">2025-11-07T16:50:47Z</dcterms:modified>
</cp:coreProperties>
</file>